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72" r:id="rId8"/>
    <p:sldId id="271" r:id="rId9"/>
    <p:sldId id="273" r:id="rId10"/>
    <p:sldId id="274" r:id="rId11"/>
    <p:sldId id="269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BDC55-3493-49B8-B785-E7FC28F4D63E}" v="2558" dt="2022-09-28T20:47:20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орисов Никита" userId="b027a6dd961814f7" providerId="Windows Live" clId="Web-{182BDC55-3493-49B8-B785-E7FC28F4D63E}"/>
    <pc:docChg chg="addSld delSld modSld sldOrd">
      <pc:chgData name="Борисов Никита" userId="b027a6dd961814f7" providerId="Windows Live" clId="Web-{182BDC55-3493-49B8-B785-E7FC28F4D63E}" dt="2022-09-28T20:47:20.424" v="1659" actId="20577"/>
      <pc:docMkLst>
        <pc:docMk/>
      </pc:docMkLst>
      <pc:sldChg chg="modSp">
        <pc:chgData name="Борисов Никита" userId="b027a6dd961814f7" providerId="Windows Live" clId="Web-{182BDC55-3493-49B8-B785-E7FC28F4D63E}" dt="2022-09-28T15:42:35.070" v="56" actId="20577"/>
        <pc:sldMkLst>
          <pc:docMk/>
          <pc:sldMk cId="1251726884" sldId="257"/>
        </pc:sldMkLst>
        <pc:spChg chg="mod">
          <ac:chgData name="Борисов Никита" userId="b027a6dd961814f7" providerId="Windows Live" clId="Web-{182BDC55-3493-49B8-B785-E7FC28F4D63E}" dt="2022-09-28T15:40:44.457" v="18" actId="20577"/>
          <ac:spMkLst>
            <pc:docMk/>
            <pc:sldMk cId="1251726884" sldId="257"/>
            <ac:spMk id="2" creationId="{00AD42FB-C595-4448-903C-F423BC2C9399}"/>
          </ac:spMkLst>
        </pc:spChg>
        <pc:spChg chg="mod">
          <ac:chgData name="Борисов Никита" userId="b027a6dd961814f7" providerId="Windows Live" clId="Web-{182BDC55-3493-49B8-B785-E7FC28F4D63E}" dt="2022-09-28T15:42:35.070" v="56" actId="20577"/>
          <ac:spMkLst>
            <pc:docMk/>
            <pc:sldMk cId="1251726884" sldId="257"/>
            <ac:spMk id="3" creationId="{9D124A35-A450-4D5D-9EE2-711DE86C0CCA}"/>
          </ac:spMkLst>
        </pc:spChg>
      </pc:sldChg>
      <pc:sldChg chg="addSp delSp modSp">
        <pc:chgData name="Борисов Никита" userId="b027a6dd961814f7" providerId="Windows Live" clId="Web-{182BDC55-3493-49B8-B785-E7FC28F4D63E}" dt="2022-09-28T20:45:48.531" v="1657" actId="20577"/>
        <pc:sldMkLst>
          <pc:docMk/>
          <pc:sldMk cId="464086471" sldId="258"/>
        </pc:sldMkLst>
        <pc:spChg chg="add del mod">
          <ac:chgData name="Борисов Никита" userId="b027a6dd961814f7" providerId="Windows Live" clId="Web-{182BDC55-3493-49B8-B785-E7FC28F4D63E}" dt="2022-09-28T18:41:29.494" v="693" actId="1076"/>
          <ac:spMkLst>
            <pc:docMk/>
            <pc:sldMk cId="464086471" sldId="258"/>
            <ac:spMk id="2" creationId="{160EA707-8868-1EFC-4881-FF056E6DAD24}"/>
          </ac:spMkLst>
        </pc:spChg>
        <pc:spChg chg="add del">
          <ac:chgData name="Борисов Никита" userId="b027a6dd961814f7" providerId="Windows Live" clId="Web-{182BDC55-3493-49B8-B785-E7FC28F4D63E}" dt="2022-09-28T17:49:39.049" v="80"/>
          <ac:spMkLst>
            <pc:docMk/>
            <pc:sldMk cId="464086471" sldId="258"/>
            <ac:spMk id="3" creationId="{F2D5CBF7-46D7-8040-1AA5-DAA132212BB7}"/>
          </ac:spMkLst>
        </pc:spChg>
        <pc:spChg chg="add del mod">
          <ac:chgData name="Борисов Никита" userId="b027a6dd961814f7" providerId="Windows Live" clId="Web-{182BDC55-3493-49B8-B785-E7FC28F4D63E}" dt="2022-09-28T17:52:58.491" v="127"/>
          <ac:spMkLst>
            <pc:docMk/>
            <pc:sldMk cId="464086471" sldId="258"/>
            <ac:spMk id="4" creationId="{26D2ED06-D17B-107E-BC14-C78754910BB4}"/>
          </ac:spMkLst>
        </pc:spChg>
        <pc:spChg chg="mod">
          <ac:chgData name="Борисов Никита" userId="b027a6dd961814f7" providerId="Windows Live" clId="Web-{182BDC55-3493-49B8-B785-E7FC28F4D63E}" dt="2022-09-28T20:45:48.531" v="1657" actId="20577"/>
          <ac:spMkLst>
            <pc:docMk/>
            <pc:sldMk cId="464086471" sldId="258"/>
            <ac:spMk id="5" creationId="{D12D6032-E4FE-42E4-8135-7B32028A8E81}"/>
          </ac:spMkLst>
        </pc:spChg>
        <pc:spChg chg="add del mod">
          <ac:chgData name="Борисов Никита" userId="b027a6dd961814f7" providerId="Windows Live" clId="Web-{182BDC55-3493-49B8-B785-E7FC28F4D63E}" dt="2022-09-28T17:52:45.834" v="123"/>
          <ac:spMkLst>
            <pc:docMk/>
            <pc:sldMk cId="464086471" sldId="258"/>
            <ac:spMk id="6" creationId="{24C4D043-44DE-A2C5-A5CC-9EAF0AAB8D52}"/>
          </ac:spMkLst>
        </pc:spChg>
        <pc:spChg chg="add del mod">
          <ac:chgData name="Борисов Никита" userId="b027a6dd961814f7" providerId="Windows Live" clId="Web-{182BDC55-3493-49B8-B785-E7FC28F4D63E}" dt="2022-09-28T17:52:53.053" v="125"/>
          <ac:spMkLst>
            <pc:docMk/>
            <pc:sldMk cId="464086471" sldId="258"/>
            <ac:spMk id="7" creationId="{D4589C8F-FE6F-A47F-F5D4-FD8AE04C1136}"/>
          </ac:spMkLst>
        </pc:spChg>
        <pc:spChg chg="add del mod">
          <ac:chgData name="Борисов Никита" userId="b027a6dd961814f7" providerId="Windows Live" clId="Web-{182BDC55-3493-49B8-B785-E7FC28F4D63E}" dt="2022-09-28T17:53:02.913" v="129"/>
          <ac:spMkLst>
            <pc:docMk/>
            <pc:sldMk cId="464086471" sldId="258"/>
            <ac:spMk id="8" creationId="{CCEFE150-5396-896D-A5CC-177F7C620611}"/>
          </ac:spMkLst>
        </pc:spChg>
        <pc:spChg chg="add del mod">
          <ac:chgData name="Борисов Никита" userId="b027a6dd961814f7" providerId="Windows Live" clId="Web-{182BDC55-3493-49B8-B785-E7FC28F4D63E}" dt="2022-09-28T17:52:56.538" v="126"/>
          <ac:spMkLst>
            <pc:docMk/>
            <pc:sldMk cId="464086471" sldId="258"/>
            <ac:spMk id="9" creationId="{82856F30-D4E8-F69E-015F-439CE252F854}"/>
          </ac:spMkLst>
        </pc:spChg>
        <pc:spChg chg="add del mod">
          <ac:chgData name="Борисов Никита" userId="b027a6dd961814f7" providerId="Windows Live" clId="Web-{182BDC55-3493-49B8-B785-E7FC28F4D63E}" dt="2022-09-28T17:52:51.069" v="124"/>
          <ac:spMkLst>
            <pc:docMk/>
            <pc:sldMk cId="464086471" sldId="258"/>
            <ac:spMk id="10" creationId="{8FACACCA-53F3-57E2-1BF2-D23DC3CA3DC6}"/>
          </ac:spMkLst>
        </pc:spChg>
        <pc:spChg chg="add del">
          <ac:chgData name="Борисов Никита" userId="b027a6dd961814f7" providerId="Windows Live" clId="Web-{182BDC55-3493-49B8-B785-E7FC28F4D63E}" dt="2022-09-28T18:04:52.570" v="276"/>
          <ac:spMkLst>
            <pc:docMk/>
            <pc:sldMk cId="464086471" sldId="258"/>
            <ac:spMk id="15" creationId="{57922941-8D65-A7F3-EE36-34BB7377A0BE}"/>
          </ac:spMkLst>
        </pc:spChg>
        <pc:picChg chg="add del mod">
          <ac:chgData name="Борисов Никита" userId="b027a6dd961814f7" providerId="Windows Live" clId="Web-{182BDC55-3493-49B8-B785-E7FC28F4D63E}" dt="2022-09-28T18:07:46.292" v="287"/>
          <ac:picMkLst>
            <pc:docMk/>
            <pc:sldMk cId="464086471" sldId="258"/>
            <ac:picMk id="16" creationId="{3BB95358-6443-E490-0EFD-7E5A8E643A59}"/>
          </ac:picMkLst>
        </pc:picChg>
        <pc:picChg chg="add del mod">
          <ac:chgData name="Борисов Никита" userId="b027a6dd961814f7" providerId="Windows Live" clId="Web-{182BDC55-3493-49B8-B785-E7FC28F4D63E}" dt="2022-09-28T18:07:52.761" v="289"/>
          <ac:picMkLst>
            <pc:docMk/>
            <pc:sldMk cId="464086471" sldId="258"/>
            <ac:picMk id="17" creationId="{7FC98EA5-40CF-FD52-ED6F-552D34C4A2CF}"/>
          </ac:picMkLst>
        </pc:picChg>
        <pc:picChg chg="add mod">
          <ac:chgData name="Борисов Никита" userId="b027a6dd961814f7" providerId="Windows Live" clId="Web-{182BDC55-3493-49B8-B785-E7FC28F4D63E}" dt="2022-09-28T18:37:19.801" v="628" actId="1076"/>
          <ac:picMkLst>
            <pc:docMk/>
            <pc:sldMk cId="464086471" sldId="258"/>
            <ac:picMk id="18" creationId="{A43C9F7A-A956-FCDF-B403-6F9681150B08}"/>
          </ac:picMkLst>
        </pc:picChg>
        <pc:picChg chg="add mod">
          <ac:chgData name="Борисов Никита" userId="b027a6dd961814f7" providerId="Windows Live" clId="Web-{182BDC55-3493-49B8-B785-E7FC28F4D63E}" dt="2022-09-28T18:37:32.035" v="629" actId="1076"/>
          <ac:picMkLst>
            <pc:docMk/>
            <pc:sldMk cId="464086471" sldId="258"/>
            <ac:picMk id="19" creationId="{F26D74F8-315A-FDCE-016B-A9BB6850C360}"/>
          </ac:picMkLst>
        </pc:picChg>
        <pc:cxnChg chg="add del">
          <ac:chgData name="Борисов Никита" userId="b027a6dd961814f7" providerId="Windows Live" clId="Web-{182BDC55-3493-49B8-B785-E7FC28F4D63E}" dt="2022-09-28T17:53:00.632" v="128"/>
          <ac:cxnSpMkLst>
            <pc:docMk/>
            <pc:sldMk cId="464086471" sldId="258"/>
            <ac:cxnSpMk id="11" creationId="{0285E01F-B3B4-7C3A-0998-C9967C3A1A81}"/>
          </ac:cxnSpMkLst>
        </pc:cxnChg>
        <pc:cxnChg chg="add del mod">
          <ac:chgData name="Борисов Никита" userId="b027a6dd961814f7" providerId="Windows Live" clId="Web-{182BDC55-3493-49B8-B785-E7FC28F4D63E}" dt="2022-09-28T17:53:05.226" v="130"/>
          <ac:cxnSpMkLst>
            <pc:docMk/>
            <pc:sldMk cId="464086471" sldId="258"/>
            <ac:cxnSpMk id="14" creationId="{E65D0928-3ED3-A546-1835-C816B8520873}"/>
          </ac:cxnSpMkLst>
        </pc:cxnChg>
      </pc:sldChg>
      <pc:sldChg chg="del">
        <pc:chgData name="Борисов Никита" userId="b027a6dd961814f7" providerId="Windows Live" clId="Web-{182BDC55-3493-49B8-B785-E7FC28F4D63E}" dt="2022-09-28T15:29:14.026" v="4"/>
        <pc:sldMkLst>
          <pc:docMk/>
          <pc:sldMk cId="3908832051" sldId="262"/>
        </pc:sldMkLst>
      </pc:sldChg>
      <pc:sldChg chg="del">
        <pc:chgData name="Борисов Никита" userId="b027a6dd961814f7" providerId="Windows Live" clId="Web-{182BDC55-3493-49B8-B785-E7FC28F4D63E}" dt="2022-09-28T15:29:15.058" v="5"/>
        <pc:sldMkLst>
          <pc:docMk/>
          <pc:sldMk cId="2425125239" sldId="263"/>
        </pc:sldMkLst>
      </pc:sldChg>
      <pc:sldChg chg="del">
        <pc:chgData name="Борисов Никита" userId="b027a6dd961814f7" providerId="Windows Live" clId="Web-{182BDC55-3493-49B8-B785-E7FC28F4D63E}" dt="2022-09-28T15:29:10.073" v="3"/>
        <pc:sldMkLst>
          <pc:docMk/>
          <pc:sldMk cId="3054341414" sldId="267"/>
        </pc:sldMkLst>
      </pc:sldChg>
      <pc:sldChg chg="del">
        <pc:chgData name="Борисов Никита" userId="b027a6dd961814f7" providerId="Windows Live" clId="Web-{182BDC55-3493-49B8-B785-E7FC28F4D63E}" dt="2022-09-28T15:29:18.448" v="6"/>
        <pc:sldMkLst>
          <pc:docMk/>
          <pc:sldMk cId="3064298795" sldId="268"/>
        </pc:sldMkLst>
      </pc:sldChg>
      <pc:sldChg chg="new del">
        <pc:chgData name="Борисов Никита" userId="b027a6dd961814f7" providerId="Windows Live" clId="Web-{182BDC55-3493-49B8-B785-E7FC28F4D63E}" dt="2022-09-28T15:29:19.308" v="7"/>
        <pc:sldMkLst>
          <pc:docMk/>
          <pc:sldMk cId="69407145" sldId="270"/>
        </pc:sldMkLst>
      </pc:sldChg>
      <pc:sldChg chg="addSp delSp modSp new ord">
        <pc:chgData name="Борисов Никита" userId="b027a6dd961814f7" providerId="Windows Live" clId="Web-{182BDC55-3493-49B8-B785-E7FC28F4D63E}" dt="2022-09-28T20:47:20.424" v="1659" actId="20577"/>
        <pc:sldMkLst>
          <pc:docMk/>
          <pc:sldMk cId="3788305133" sldId="271"/>
        </pc:sldMkLst>
        <pc:spChg chg="mod">
          <ac:chgData name="Борисов Никита" userId="b027a6dd961814f7" providerId="Windows Live" clId="Web-{182BDC55-3493-49B8-B785-E7FC28F4D63E}" dt="2022-09-28T20:47:20.424" v="1659" actId="20577"/>
          <ac:spMkLst>
            <pc:docMk/>
            <pc:sldMk cId="3788305133" sldId="271"/>
            <ac:spMk id="4" creationId="{7AC8A602-F205-9E8D-B773-C296360A1EBC}"/>
          </ac:spMkLst>
        </pc:spChg>
        <pc:spChg chg="add del mod">
          <ac:chgData name="Борисов Никита" userId="b027a6dd961814f7" providerId="Windows Live" clId="Web-{182BDC55-3493-49B8-B785-E7FC28F4D63E}" dt="2022-09-28T17:55:29.401" v="150"/>
          <ac:spMkLst>
            <pc:docMk/>
            <pc:sldMk cId="3788305133" sldId="271"/>
            <ac:spMk id="5" creationId="{8542C573-D790-0D5F-9F22-79591C7F04A8}"/>
          </ac:spMkLst>
        </pc:spChg>
        <pc:spChg chg="add mod">
          <ac:chgData name="Борисов Никита" userId="b027a6dd961814f7" providerId="Windows Live" clId="Web-{182BDC55-3493-49B8-B785-E7FC28F4D63E}" dt="2022-09-28T19:16:13.556" v="904" actId="1076"/>
          <ac:spMkLst>
            <pc:docMk/>
            <pc:sldMk cId="3788305133" sldId="271"/>
            <ac:spMk id="6" creationId="{DB2FF63C-B87A-7802-6F46-64498482A606}"/>
          </ac:spMkLst>
        </pc:spChg>
        <pc:spChg chg="add mod">
          <ac:chgData name="Борисов Никита" userId="b027a6dd961814f7" providerId="Windows Live" clId="Web-{182BDC55-3493-49B8-B785-E7FC28F4D63E}" dt="2022-09-28T19:16:05.009" v="894" actId="1076"/>
          <ac:spMkLst>
            <pc:docMk/>
            <pc:sldMk cId="3788305133" sldId="271"/>
            <ac:spMk id="7" creationId="{9B58D203-7455-4E5D-8D52-3D91C0038345}"/>
          </ac:spMkLst>
        </pc:spChg>
        <pc:spChg chg="add mod">
          <ac:chgData name="Борисов Никита" userId="b027a6dd961814f7" providerId="Windows Live" clId="Web-{182BDC55-3493-49B8-B785-E7FC28F4D63E}" dt="2022-09-28T19:16:05.056" v="897" actId="1076"/>
          <ac:spMkLst>
            <pc:docMk/>
            <pc:sldMk cId="3788305133" sldId="271"/>
            <ac:spMk id="8" creationId="{5F10CA5A-7A30-9588-3AC3-26C6B7DE8F8F}"/>
          </ac:spMkLst>
        </pc:spChg>
        <pc:spChg chg="add mod">
          <ac:chgData name="Борисов Никита" userId="b027a6dd961814f7" providerId="Windows Live" clId="Web-{182BDC55-3493-49B8-B785-E7FC28F4D63E}" dt="2022-09-28T19:16:05.025" v="895" actId="1076"/>
          <ac:spMkLst>
            <pc:docMk/>
            <pc:sldMk cId="3788305133" sldId="271"/>
            <ac:spMk id="9" creationId="{916A33B5-BD4A-078D-20F6-FD79538C6CC2}"/>
          </ac:spMkLst>
        </pc:spChg>
        <pc:spChg chg="add mod">
          <ac:chgData name="Борисов Никита" userId="b027a6dd961814f7" providerId="Windows Live" clId="Web-{182BDC55-3493-49B8-B785-E7FC28F4D63E}" dt="2022-09-28T19:16:05.040" v="896" actId="1076"/>
          <ac:spMkLst>
            <pc:docMk/>
            <pc:sldMk cId="3788305133" sldId="271"/>
            <ac:spMk id="10" creationId="{24DA7861-2FB6-D1FF-ACA6-21198A19A2FC}"/>
          </ac:spMkLst>
        </pc:spChg>
        <pc:spChg chg="add mod">
          <ac:chgData name="Борисов Никита" userId="b027a6dd961814f7" providerId="Windows Live" clId="Web-{182BDC55-3493-49B8-B785-E7FC28F4D63E}" dt="2022-09-28T19:16:05.072" v="898" actId="1076"/>
          <ac:spMkLst>
            <pc:docMk/>
            <pc:sldMk cId="3788305133" sldId="271"/>
            <ac:spMk id="15" creationId="{7AD610DC-4B2F-954B-D543-80540F11699A}"/>
          </ac:spMkLst>
        </pc:spChg>
        <pc:cxnChg chg="add mod">
          <ac:chgData name="Борисов Никита" userId="b027a6dd961814f7" providerId="Windows Live" clId="Web-{182BDC55-3493-49B8-B785-E7FC28F4D63E}" dt="2022-09-28T19:16:15.041" v="905" actId="14100"/>
          <ac:cxnSpMkLst>
            <pc:docMk/>
            <pc:sldMk cId="3788305133" sldId="271"/>
            <ac:cxnSpMk id="11" creationId="{F3B39679-727C-223E-D266-D766E6E69DD7}"/>
          </ac:cxnSpMkLst>
        </pc:cxnChg>
        <pc:cxnChg chg="add mod">
          <ac:chgData name="Борисов Никита" userId="b027a6dd961814f7" providerId="Windows Live" clId="Web-{182BDC55-3493-49B8-B785-E7FC28F4D63E}" dt="2022-09-28T19:16:05.103" v="900" actId="1076"/>
          <ac:cxnSpMkLst>
            <pc:docMk/>
            <pc:sldMk cId="3788305133" sldId="271"/>
            <ac:cxnSpMk id="12" creationId="{07F65252-2B21-1A60-93D0-281C853101AA}"/>
          </ac:cxnSpMkLst>
        </pc:cxnChg>
        <pc:cxnChg chg="add mod">
          <ac:chgData name="Борисов Никита" userId="b027a6dd961814f7" providerId="Windows Live" clId="Web-{182BDC55-3493-49B8-B785-E7FC28F4D63E}" dt="2022-09-28T19:16:05.118" v="901" actId="1076"/>
          <ac:cxnSpMkLst>
            <pc:docMk/>
            <pc:sldMk cId="3788305133" sldId="271"/>
            <ac:cxnSpMk id="13" creationId="{DDA8C897-BCF6-657C-93BF-6C54EBDD2642}"/>
          </ac:cxnSpMkLst>
        </pc:cxnChg>
        <pc:cxnChg chg="add del mod">
          <ac:chgData name="Борисов Никита" userId="b027a6dd961814f7" providerId="Windows Live" clId="Web-{182BDC55-3493-49B8-B785-E7FC28F4D63E}" dt="2022-09-28T18:25:43.066" v="497"/>
          <ac:cxnSpMkLst>
            <pc:docMk/>
            <pc:sldMk cId="3788305133" sldId="271"/>
            <ac:cxnSpMk id="14" creationId="{5F9E518A-E6DA-8FC7-B8A4-8A28F26C1E89}"/>
          </ac:cxnSpMkLst>
        </pc:cxnChg>
        <pc:cxnChg chg="add mod">
          <ac:chgData name="Борисов Никита" userId="b027a6dd961814f7" providerId="Windows Live" clId="Web-{182BDC55-3493-49B8-B785-E7FC28F4D63E}" dt="2022-09-28T19:16:05.087" v="899" actId="1076"/>
          <ac:cxnSpMkLst>
            <pc:docMk/>
            <pc:sldMk cId="3788305133" sldId="271"/>
            <ac:cxnSpMk id="16" creationId="{C284F93A-6B1B-397A-83FA-9850E89F953B}"/>
          </ac:cxnSpMkLst>
        </pc:cxnChg>
        <pc:cxnChg chg="add mod">
          <ac:chgData name="Борисов Никита" userId="b027a6dd961814f7" providerId="Windows Live" clId="Web-{182BDC55-3493-49B8-B785-E7FC28F4D63E}" dt="2022-09-28T19:16:04.993" v="893" actId="1076"/>
          <ac:cxnSpMkLst>
            <pc:docMk/>
            <pc:sldMk cId="3788305133" sldId="271"/>
            <ac:cxnSpMk id="17" creationId="{21F27076-9BCA-FD38-FD04-60381BB8C712}"/>
          </ac:cxnSpMkLst>
        </pc:cxnChg>
      </pc:sldChg>
      <pc:sldChg chg="new del">
        <pc:chgData name="Борисов Никита" userId="b027a6dd961814f7" providerId="Windows Live" clId="Web-{182BDC55-3493-49B8-B785-E7FC28F4D63E}" dt="2022-09-28T18:00:48.767" v="204"/>
        <pc:sldMkLst>
          <pc:docMk/>
          <pc:sldMk cId="4138992002" sldId="272"/>
        </pc:sldMkLst>
      </pc:sldChg>
      <pc:sldChg chg="addSp delSp modSp new mod setBg">
        <pc:chgData name="Борисов Никита" userId="b027a6dd961814f7" providerId="Windows Live" clId="Web-{182BDC55-3493-49B8-B785-E7FC28F4D63E}" dt="2022-09-28T19:26:38.180" v="923" actId="20577"/>
        <pc:sldMkLst>
          <pc:docMk/>
          <pc:sldMk cId="4145913241" sldId="272"/>
        </pc:sldMkLst>
        <pc:spChg chg="mod">
          <ac:chgData name="Борисов Никита" userId="b027a6dd961814f7" providerId="Windows Live" clId="Web-{182BDC55-3493-49B8-B785-E7FC28F4D63E}" dt="2022-09-28T18:42:01.338" v="696"/>
          <ac:spMkLst>
            <pc:docMk/>
            <pc:sldMk cId="4145913241" sldId="272"/>
            <ac:spMk id="2" creationId="{42A37AE7-8F02-02D0-A133-E33EB76165C1}"/>
          </ac:spMkLst>
        </pc:spChg>
        <pc:spChg chg="mod">
          <ac:chgData name="Борисов Никита" userId="b027a6dd961814f7" providerId="Windows Live" clId="Web-{182BDC55-3493-49B8-B785-E7FC28F4D63E}" dt="2022-09-28T18:42:01.338" v="696"/>
          <ac:spMkLst>
            <pc:docMk/>
            <pc:sldMk cId="4145913241" sldId="272"/>
            <ac:spMk id="3" creationId="{B03CD79A-2310-BA6A-355F-BCC7945AF90F}"/>
          </ac:spMkLst>
        </pc:spChg>
        <pc:spChg chg="mod ord">
          <ac:chgData name="Борисов Никита" userId="b027a6dd961814f7" providerId="Windows Live" clId="Web-{182BDC55-3493-49B8-B785-E7FC28F4D63E}" dt="2022-09-28T18:59:04.767" v="705" actId="20577"/>
          <ac:spMkLst>
            <pc:docMk/>
            <pc:sldMk cId="4145913241" sldId="272"/>
            <ac:spMk id="4" creationId="{E3B0B0C5-2F38-C8BC-B7F4-B7C000EA3369}"/>
          </ac:spMkLst>
        </pc:spChg>
        <pc:spChg chg="add mod">
          <ac:chgData name="Борисов Никита" userId="b027a6dd961814f7" providerId="Windows Live" clId="Web-{182BDC55-3493-49B8-B785-E7FC28F4D63E}" dt="2022-09-28T19:26:38.180" v="923" actId="20577"/>
          <ac:spMkLst>
            <pc:docMk/>
            <pc:sldMk cId="4145913241" sldId="272"/>
            <ac:spMk id="5" creationId="{DC077B4C-A183-4511-42C8-B8D72E54BC15}"/>
          </ac:spMkLst>
        </pc:spChg>
        <pc:spChg chg="add del">
          <ac:chgData name="Борисов Никита" userId="b027a6dd961814f7" providerId="Windows Live" clId="Web-{182BDC55-3493-49B8-B785-E7FC28F4D63E}" dt="2022-09-28T18:42:01.338" v="696"/>
          <ac:spMkLst>
            <pc:docMk/>
            <pc:sldMk cId="4145913241" sldId="272"/>
            <ac:spMk id="11" creationId="{C1DD1A8A-57D5-4A81-AD04-532B043C5611}"/>
          </ac:spMkLst>
        </pc:spChg>
        <pc:spChg chg="add del">
          <ac:chgData name="Борисов Никита" userId="b027a6dd961814f7" providerId="Windows Live" clId="Web-{182BDC55-3493-49B8-B785-E7FC28F4D63E}" dt="2022-09-28T18:42:01.338" v="696"/>
          <ac:spMkLst>
            <pc:docMk/>
            <pc:sldMk cId="4145913241" sldId="272"/>
            <ac:spMk id="13" creationId="{007891EC-4501-44ED-A8C8-B11B6DB767AB}"/>
          </ac:spMkLst>
        </pc:spChg>
        <pc:picChg chg="add del">
          <ac:chgData name="Борисов Никита" userId="b027a6dd961814f7" providerId="Windows Live" clId="Web-{182BDC55-3493-49B8-B785-E7FC28F4D63E}" dt="2022-09-28T18:42:01.338" v="696"/>
          <ac:picMkLst>
            <pc:docMk/>
            <pc:sldMk cId="4145913241" sldId="272"/>
            <ac:picMk id="7" creationId="{C72555B0-1E1C-CD9C-EE00-6912A5AE5E3D}"/>
          </ac:picMkLst>
        </pc:picChg>
      </pc:sldChg>
      <pc:sldChg chg="addSp delSp modSp new">
        <pc:chgData name="Борисов Никита" userId="b027a6dd961814f7" providerId="Windows Live" clId="Web-{182BDC55-3493-49B8-B785-E7FC28F4D63E}" dt="2022-09-28T20:46:00.844" v="1658" actId="20577"/>
        <pc:sldMkLst>
          <pc:docMk/>
          <pc:sldMk cId="4164656364" sldId="273"/>
        </pc:sldMkLst>
        <pc:spChg chg="mod">
          <ac:chgData name="Борисов Никита" userId="b027a6dd961814f7" providerId="Windows Live" clId="Web-{182BDC55-3493-49B8-B785-E7FC28F4D63E}" dt="2022-09-28T20:46:00.844" v="1658" actId="20577"/>
          <ac:spMkLst>
            <pc:docMk/>
            <pc:sldMk cId="4164656364" sldId="273"/>
            <ac:spMk id="4" creationId="{E9482DF1-EA43-42CF-F4AF-6FCA083EAD8D}"/>
          </ac:spMkLst>
        </pc:spChg>
        <pc:spChg chg="add mod">
          <ac:chgData name="Борисов Никита" userId="b027a6dd961814f7" providerId="Windows Live" clId="Web-{182BDC55-3493-49B8-B785-E7FC28F4D63E}" dt="2022-09-28T20:33:52.859" v="1420" actId="20577"/>
          <ac:spMkLst>
            <pc:docMk/>
            <pc:sldMk cId="4164656364" sldId="273"/>
            <ac:spMk id="5" creationId="{1EA6CDC6-E4D5-1A3D-C22B-1426751D8817}"/>
          </ac:spMkLst>
        </pc:spChg>
        <pc:picChg chg="add del mod">
          <ac:chgData name="Борисов Никита" userId="b027a6dd961814f7" providerId="Windows Live" clId="Web-{182BDC55-3493-49B8-B785-E7FC28F4D63E}" dt="2022-09-28T19:40:35.590" v="1012"/>
          <ac:picMkLst>
            <pc:docMk/>
            <pc:sldMk cId="4164656364" sldId="273"/>
            <ac:picMk id="6" creationId="{A5B45D41-AF96-0FFA-3CE0-B4BC1D28B0BB}"/>
          </ac:picMkLst>
        </pc:picChg>
        <pc:picChg chg="add del mod">
          <ac:chgData name="Борисов Никита" userId="b027a6dd961814f7" providerId="Windows Live" clId="Web-{182BDC55-3493-49B8-B785-E7FC28F4D63E}" dt="2022-09-28T19:40:33.511" v="1011"/>
          <ac:picMkLst>
            <pc:docMk/>
            <pc:sldMk cId="4164656364" sldId="273"/>
            <ac:picMk id="7" creationId="{75E0DCAE-A6C8-E828-F522-BD165674C7F4}"/>
          </ac:picMkLst>
        </pc:picChg>
        <pc:picChg chg="add mod">
          <ac:chgData name="Борисов Никита" userId="b027a6dd961814f7" providerId="Windows Live" clId="Web-{182BDC55-3493-49B8-B785-E7FC28F4D63E}" dt="2022-09-28T20:15:58.614" v="1325" actId="1076"/>
          <ac:picMkLst>
            <pc:docMk/>
            <pc:sldMk cId="4164656364" sldId="273"/>
            <ac:picMk id="8" creationId="{14927D91-C9B5-EDF6-C0D9-99D623790460}"/>
          </ac:picMkLst>
        </pc:picChg>
      </pc:sldChg>
      <pc:sldChg chg="addSp modSp new">
        <pc:chgData name="Борисов Никита" userId="b027a6dd961814f7" providerId="Windows Live" clId="Web-{182BDC55-3493-49B8-B785-E7FC28F4D63E}" dt="2022-09-28T20:44:43.780" v="1652" actId="20577"/>
        <pc:sldMkLst>
          <pc:docMk/>
          <pc:sldMk cId="3801700997" sldId="274"/>
        </pc:sldMkLst>
        <pc:spChg chg="mod">
          <ac:chgData name="Борисов Никита" userId="b027a6dd961814f7" providerId="Windows Live" clId="Web-{182BDC55-3493-49B8-B785-E7FC28F4D63E}" dt="2022-09-28T20:25:56.614" v="1348" actId="20577"/>
          <ac:spMkLst>
            <pc:docMk/>
            <pc:sldMk cId="3801700997" sldId="274"/>
            <ac:spMk id="4" creationId="{DCF81590-0EB1-E3CA-BEE8-356EBA27E06C}"/>
          </ac:spMkLst>
        </pc:spChg>
        <pc:spChg chg="add mod">
          <ac:chgData name="Борисов Никита" userId="b027a6dd961814f7" providerId="Windows Live" clId="Web-{182BDC55-3493-49B8-B785-E7FC28F4D63E}" dt="2022-09-28T20:44:43.780" v="1652" actId="20577"/>
          <ac:spMkLst>
            <pc:docMk/>
            <pc:sldMk cId="3801700997" sldId="274"/>
            <ac:spMk id="5" creationId="{8D6C7DD7-F1D3-6AC0-9F24-E1E0CC7196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>
                <a:ea typeface="SamsungOne 800C"/>
              </a:rPr>
              <a:t>Справочник по информатике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/>
              <a:t>Индивидуальный проект выполнил</a:t>
            </a:r>
          </a:p>
          <a:p>
            <a:r>
              <a:rPr lang="ru-RU">
                <a:ea typeface="SamsungOne 450C"/>
              </a:rPr>
              <a:t>Борисов Никита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28.09.2022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63525"/>
            <a:ext cx="6413107" cy="862127"/>
          </a:xfrm>
        </p:spPr>
        <p:txBody>
          <a:bodyPr/>
          <a:lstStyle/>
          <a:p>
            <a:r>
              <a:rPr lang="ru-RU">
                <a:ea typeface="SamsungOne 800C"/>
              </a:rPr>
              <a:t> </a:t>
            </a:r>
            <a:r>
              <a:rPr lang="ru-RU" sz="3400" b="1">
                <a:ea typeface="SamsungOne 800C"/>
              </a:rPr>
              <a:t>Цели</a:t>
            </a:r>
            <a:r>
              <a:rPr lang="ru-RU" b="1">
                <a:ea typeface="SamsungOne 800C"/>
              </a:rPr>
              <a:t> проекта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28.09.2022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0EA707-8868-1EFC-4881-FF056E6DAD24}"/>
              </a:ext>
            </a:extLst>
          </p:cNvPr>
          <p:cNvSpPr txBox="1"/>
          <p:nvPr/>
        </p:nvSpPr>
        <p:spPr>
          <a:xfrm>
            <a:off x="943517" y="1371599"/>
            <a:ext cx="1035824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/>
              <a:t>Так как в последнее время </a:t>
            </a:r>
            <a:r>
              <a:rPr lang="af-ZA" sz="2000"/>
              <a:t>IT-</a:t>
            </a:r>
            <a:r>
              <a:rPr lang="ru-RU" sz="2000"/>
              <a:t>технологии развиваются очень быстро, появилась необходимость создания приложение, которое помогло бы в изучении школьных предметов и находилось на </a:t>
            </a:r>
            <a:r>
              <a:rPr lang="ru-RU" sz="2000">
                <a:ea typeface="+mn-lt"/>
                <a:cs typeface="+mn-lt"/>
              </a:rPr>
              <a:t>портативном устройстве</a:t>
            </a:r>
            <a:r>
              <a:rPr lang="ru-RU" sz="2000"/>
              <a:t>. </a:t>
            </a:r>
          </a:p>
          <a:p>
            <a:r>
              <a:rPr lang="ru-RU" sz="2000"/>
              <a:t>Для решение этой задачи необходимо выполнить 2 условия:</a:t>
            </a:r>
            <a:endParaRPr lang="ru-RU" sz="2000">
              <a:ea typeface="SamsungOne 450C"/>
            </a:endParaRPr>
          </a:p>
          <a:p>
            <a:pPr marL="342900" indent="-342900">
              <a:buFont typeface="Arial"/>
              <a:buChar char="•"/>
            </a:pPr>
            <a:r>
              <a:rPr lang="af-ZA" sz="2000" err="1"/>
              <a:t>создать</a:t>
            </a:r>
            <a:r>
              <a:rPr lang="ru-RU" sz="2000"/>
              <a:t> справочник с учебным материалом;</a:t>
            </a:r>
            <a:endParaRPr lang="ru-RU" sz="2000">
              <a:ea typeface="SamsungOne 450C"/>
            </a:endParaRPr>
          </a:p>
          <a:p>
            <a:pPr marL="342900" indent="-342900">
              <a:buFont typeface="Arial"/>
              <a:buChar char="•"/>
            </a:pPr>
            <a:r>
              <a:rPr lang="ru-RU" sz="2000" err="1"/>
              <a:t>реалиозвать</a:t>
            </a:r>
            <a:r>
              <a:rPr lang="ru-RU" sz="2000"/>
              <a:t> тестовый блок для оценки полученных знаний.</a:t>
            </a:r>
            <a:endParaRPr lang="ru-RU" sz="2000">
              <a:ea typeface="SamsungOne 450C"/>
            </a:endParaRPr>
          </a:p>
        </p:txBody>
      </p:sp>
      <p:pic>
        <p:nvPicPr>
          <p:cNvPr id="18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43C9F7A-A956-FCDF-B403-6F968115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3794125"/>
            <a:ext cx="3257550" cy="2508250"/>
          </a:xfrm>
          <a:prstGeom prst="rect">
            <a:avLst/>
          </a:prstGeom>
        </p:spPr>
      </p:pic>
      <p:pic>
        <p:nvPicPr>
          <p:cNvPr id="19" name="Рисунок 19">
            <a:extLst>
              <a:ext uri="{FF2B5EF4-FFF2-40B4-BE49-F238E27FC236}">
                <a16:creationId xmlns:a16="http://schemas.microsoft.com/office/drawing/2014/main" id="{F26D74F8-315A-FDCE-016B-A9BB6850C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17" y="3791894"/>
            <a:ext cx="16319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2A37AE7-8F02-02D0-A133-E33EB7616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28.09.2022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3CD79A-2310-BA6A-355F-BCC7945A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3B0B0C5-2F38-C8BC-B7F4-B7C000EA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Реализация проекта</a:t>
            </a:r>
            <a:endParaRPr lang="ru-RU">
              <a:ea typeface="SamsungOne 800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77B4C-A183-4511-42C8-B8D72E54BC15}"/>
              </a:ext>
            </a:extLst>
          </p:cNvPr>
          <p:cNvSpPr txBox="1"/>
          <p:nvPr/>
        </p:nvSpPr>
        <p:spPr>
          <a:xfrm>
            <a:off x="1016000" y="2171700"/>
            <a:ext cx="103378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ea typeface="SamsungOne 450C"/>
              </a:rPr>
              <a:t>Создание приложения включало следующие этапы:</a:t>
            </a:r>
          </a:p>
          <a:p>
            <a:pPr marL="285750" indent="-285750">
              <a:buFont typeface="Arial"/>
              <a:buChar char="•"/>
            </a:pPr>
            <a:r>
              <a:rPr lang="ru-RU" sz="2400">
                <a:ea typeface="+mn-lt"/>
                <a:cs typeface="+mn-lt"/>
              </a:rPr>
              <a:t>Сбор обучающего материала.</a:t>
            </a:r>
          </a:p>
          <a:p>
            <a:pPr marL="285750" indent="-285750">
              <a:buFont typeface="Arial"/>
              <a:buChar char="•"/>
            </a:pPr>
            <a:r>
              <a:rPr lang="ru-RU" sz="2400">
                <a:ea typeface="+mn-lt"/>
                <a:cs typeface="+mn-lt"/>
              </a:rPr>
              <a:t>Разработка системы тестирования.</a:t>
            </a:r>
          </a:p>
          <a:p>
            <a:pPr marL="285750" indent="-285750">
              <a:buFont typeface="Arial"/>
              <a:buChar char="•"/>
            </a:pPr>
            <a:r>
              <a:rPr lang="ru-RU" sz="2400">
                <a:ea typeface="+mn-lt"/>
                <a:cs typeface="+mn-lt"/>
              </a:rPr>
              <a:t>Схематическое моделирование программы.</a:t>
            </a:r>
          </a:p>
          <a:p>
            <a:pPr marL="285750" indent="-285750">
              <a:buFont typeface="Arial"/>
              <a:buChar char="•"/>
            </a:pPr>
            <a:r>
              <a:rPr lang="ru-RU" sz="2400">
                <a:ea typeface="SamsungOne 450C"/>
              </a:rPr>
              <a:t>Углубленное изучение структур и возможностей </a:t>
            </a:r>
            <a:r>
              <a:rPr lang="ru-RU" sz="2400" err="1">
                <a:ea typeface="SamsungOne 450C"/>
              </a:rPr>
              <a:t>Android</a:t>
            </a:r>
            <a:r>
              <a:rPr lang="ru-RU" sz="2400">
                <a:ea typeface="SamsungOne 450C"/>
              </a:rPr>
              <a:t>-приложения.</a:t>
            </a:r>
          </a:p>
          <a:p>
            <a:pPr marL="285750" indent="-285750">
              <a:buFont typeface="Arial"/>
              <a:buChar char="•"/>
            </a:pPr>
            <a:endParaRPr lang="ru-RU" sz="240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414591324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B23B67-1AA8-DCE4-7086-971F14654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28.09.2022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D106D2F-D90E-3AE3-98CD-449CE319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C8A602-F205-9E8D-B773-C296360A1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400" b="1">
                <a:ea typeface="SamsungOne 800C"/>
              </a:rPr>
              <a:t>Блок</a:t>
            </a:r>
            <a:r>
              <a:rPr lang="ru-RU" b="1">
                <a:ea typeface="SamsungOne 800C"/>
              </a:rPr>
              <a:t>-схема проекта</a:t>
            </a:r>
          </a:p>
        </p:txBody>
      </p:sp>
      <p:sp>
        <p:nvSpPr>
          <p:cNvPr id="6" name="Блок-схема: данные 5">
            <a:extLst>
              <a:ext uri="{FF2B5EF4-FFF2-40B4-BE49-F238E27FC236}">
                <a16:creationId xmlns:a16="http://schemas.microsoft.com/office/drawing/2014/main" id="{DB2FF63C-B87A-7802-6F46-64498482A606}"/>
              </a:ext>
            </a:extLst>
          </p:cNvPr>
          <p:cNvSpPr/>
          <p:nvPr/>
        </p:nvSpPr>
        <p:spPr>
          <a:xfrm>
            <a:off x="3183441" y="1225341"/>
            <a:ext cx="5612625" cy="1277743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>
                <a:ea typeface="SamsungOne 450C"/>
              </a:rPr>
              <a:t>Изучение материала</a:t>
            </a:r>
          </a:p>
          <a:p>
            <a:pPr algn="ctr"/>
            <a:r>
              <a:rPr lang="ru-RU" sz="2000">
                <a:ea typeface="SamsungOne 450C"/>
              </a:rPr>
              <a:t> по предмету "Информатика"</a:t>
            </a:r>
          </a:p>
        </p:txBody>
      </p:sp>
      <p:sp>
        <p:nvSpPr>
          <p:cNvPr id="7" name="Блок-схема: процесс 6">
            <a:extLst>
              <a:ext uri="{FF2B5EF4-FFF2-40B4-BE49-F238E27FC236}">
                <a16:creationId xmlns:a16="http://schemas.microsoft.com/office/drawing/2014/main" id="{9B58D203-7455-4E5D-8D52-3D91C0038345}"/>
              </a:ext>
            </a:extLst>
          </p:cNvPr>
          <p:cNvSpPr/>
          <p:nvPr/>
        </p:nvSpPr>
        <p:spPr>
          <a:xfrm>
            <a:off x="1162206" y="3046630"/>
            <a:ext cx="3012223" cy="11832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ea typeface="SamsungOne 450C"/>
              </a:rPr>
              <a:t>Изучение теоретического  материала</a:t>
            </a:r>
            <a:endParaRPr lang="ru-RU"/>
          </a:p>
        </p:txBody>
      </p:sp>
      <p:sp>
        <p:nvSpPr>
          <p:cNvPr id="8" name="Блок-схема: процесс 7">
            <a:extLst>
              <a:ext uri="{FF2B5EF4-FFF2-40B4-BE49-F238E27FC236}">
                <a16:creationId xmlns:a16="http://schemas.microsoft.com/office/drawing/2014/main" id="{5F10CA5A-7A30-9588-3AC3-26C6B7DE8F8F}"/>
              </a:ext>
            </a:extLst>
          </p:cNvPr>
          <p:cNvSpPr/>
          <p:nvPr/>
        </p:nvSpPr>
        <p:spPr>
          <a:xfrm>
            <a:off x="7971651" y="2958117"/>
            <a:ext cx="3005873" cy="11832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ea typeface="SamsungOne 450C"/>
              </a:rPr>
              <a:t>Оценка знаний</a:t>
            </a:r>
          </a:p>
        </p:txBody>
      </p:sp>
      <p:sp>
        <p:nvSpPr>
          <p:cNvPr id="9" name="Блок-схема: несколько документов 8">
            <a:extLst>
              <a:ext uri="{FF2B5EF4-FFF2-40B4-BE49-F238E27FC236}">
                <a16:creationId xmlns:a16="http://schemas.microsoft.com/office/drawing/2014/main" id="{916A33B5-BD4A-078D-20F6-FD79538C6CC2}"/>
              </a:ext>
            </a:extLst>
          </p:cNvPr>
          <p:cNvSpPr/>
          <p:nvPr/>
        </p:nvSpPr>
        <p:spPr>
          <a:xfrm>
            <a:off x="1164168" y="4566399"/>
            <a:ext cx="3005871" cy="134976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ea typeface="SamsungOne 450C"/>
              </a:rPr>
              <a:t>Тематические разделы</a:t>
            </a:r>
          </a:p>
        </p:txBody>
      </p:sp>
      <p:sp>
        <p:nvSpPr>
          <p:cNvPr id="10" name="Блок-схема: процесс 9">
            <a:extLst>
              <a:ext uri="{FF2B5EF4-FFF2-40B4-BE49-F238E27FC236}">
                <a16:creationId xmlns:a16="http://schemas.microsoft.com/office/drawing/2014/main" id="{24DA7861-2FB6-D1FF-ACA6-21198A19A2FC}"/>
              </a:ext>
            </a:extLst>
          </p:cNvPr>
          <p:cNvSpPr/>
          <p:nvPr/>
        </p:nvSpPr>
        <p:spPr>
          <a:xfrm>
            <a:off x="7966075" y="4483046"/>
            <a:ext cx="3012223" cy="118187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ea typeface="SamsungOne 450C"/>
              </a:rPr>
              <a:t>Тестирование</a:t>
            </a:r>
            <a:endParaRPr lang="ru-RU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3B39679-727C-223E-D266-D766E6E69DD7}"/>
              </a:ext>
            </a:extLst>
          </p:cNvPr>
          <p:cNvCxnSpPr/>
          <p:nvPr/>
        </p:nvCxnSpPr>
        <p:spPr>
          <a:xfrm flipH="1">
            <a:off x="5988669" y="2502519"/>
            <a:ext cx="2169" cy="459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7F65252-2B21-1A60-93D0-281C853101AA}"/>
              </a:ext>
            </a:extLst>
          </p:cNvPr>
          <p:cNvCxnSpPr/>
          <p:nvPr/>
        </p:nvCxnSpPr>
        <p:spPr>
          <a:xfrm flipV="1">
            <a:off x="7251235" y="3632199"/>
            <a:ext cx="723279" cy="46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DA8C897-BCF6-657C-93BF-6C54EBDD2642}"/>
              </a:ext>
            </a:extLst>
          </p:cNvPr>
          <p:cNvCxnSpPr/>
          <p:nvPr/>
        </p:nvCxnSpPr>
        <p:spPr>
          <a:xfrm flipH="1">
            <a:off x="2666303" y="4227162"/>
            <a:ext cx="2478" cy="338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Блок-схема: решение 14">
            <a:extLst>
              <a:ext uri="{FF2B5EF4-FFF2-40B4-BE49-F238E27FC236}">
                <a16:creationId xmlns:a16="http://schemas.microsoft.com/office/drawing/2014/main" id="{7AD610DC-4B2F-954B-D543-80540F11699A}"/>
              </a:ext>
            </a:extLst>
          </p:cNvPr>
          <p:cNvSpPr/>
          <p:nvPr/>
        </p:nvSpPr>
        <p:spPr>
          <a:xfrm>
            <a:off x="4724400" y="2989326"/>
            <a:ext cx="2527300" cy="1320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ea typeface="SamsungOne 450C"/>
              </a:rPr>
              <a:t>Метод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284F93A-6B1B-397A-83FA-9850E89F953B}"/>
              </a:ext>
            </a:extLst>
          </p:cNvPr>
          <p:cNvCxnSpPr/>
          <p:nvPr/>
        </p:nvCxnSpPr>
        <p:spPr>
          <a:xfrm flipH="1">
            <a:off x="4156075" y="3629025"/>
            <a:ext cx="571500" cy="6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1F27076-9BCA-FD38-FD04-60381BB8C712}"/>
              </a:ext>
            </a:extLst>
          </p:cNvPr>
          <p:cNvCxnSpPr/>
          <p:nvPr/>
        </p:nvCxnSpPr>
        <p:spPr>
          <a:xfrm>
            <a:off x="9417050" y="4140200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30513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3917E1-FD3F-4608-0446-303737A9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28.09.2022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B5F41D-3FB3-B73A-456F-102BD72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482DF1-EA43-42CF-F4AF-6FCA083E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400" b="1">
                <a:ea typeface="SamsungOne 800C"/>
              </a:rPr>
              <a:t>Структура</a:t>
            </a:r>
            <a:r>
              <a:rPr lang="ru-RU" b="1">
                <a:ea typeface="SamsungOne 800C"/>
              </a:rPr>
              <a:t>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6CDC6-E4D5-1A3D-C22B-1426751D8817}"/>
              </a:ext>
            </a:extLst>
          </p:cNvPr>
          <p:cNvSpPr txBox="1"/>
          <p:nvPr/>
        </p:nvSpPr>
        <p:spPr>
          <a:xfrm>
            <a:off x="755650" y="2025650"/>
            <a:ext cx="788035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>
                <a:ea typeface="+mn-lt"/>
                <a:cs typeface="+mn-lt"/>
              </a:rPr>
              <a:t>Списки с темами и тестами реализованы с помощью класса </a:t>
            </a:r>
            <a:r>
              <a:rPr lang="ru-RU" sz="2000" err="1">
                <a:ea typeface="+mn-lt"/>
                <a:cs typeface="+mn-lt"/>
              </a:rPr>
              <a:t>RecyclerView</a:t>
            </a:r>
            <a:r>
              <a:rPr lang="ru-RU" sz="2000">
                <a:ea typeface="+mn-lt"/>
                <a:cs typeface="+mn-lt"/>
              </a:rPr>
              <a:t>.</a:t>
            </a:r>
            <a:endParaRPr lang="ru-RU" sz="2000">
              <a:ea typeface="SamsungOne 450C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Текст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отображается</a:t>
            </a:r>
            <a:r>
              <a:rPr lang="en-US" sz="2000">
                <a:ea typeface="+mn-lt"/>
                <a:cs typeface="+mn-lt"/>
              </a:rPr>
              <a:t> с </a:t>
            </a:r>
            <a:r>
              <a:rPr lang="en-US" sz="2000" err="1">
                <a:ea typeface="+mn-lt"/>
                <a:cs typeface="+mn-lt"/>
              </a:rPr>
              <a:t>помощью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компонента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TextView</a:t>
            </a:r>
            <a:endParaRPr lang="ru-RU" sz="2000" err="1">
              <a:ea typeface="SamsungOne 450C"/>
            </a:endParaRPr>
          </a:p>
          <a:p>
            <a:pPr marL="285750" indent="-285750">
              <a:buFont typeface="Arial"/>
              <a:buChar char="•"/>
            </a:pPr>
            <a:r>
              <a:rPr lang="ru-RU" sz="2000">
                <a:ea typeface="+mn-lt"/>
                <a:cs typeface="+mn-lt"/>
              </a:rPr>
              <a:t>Кнопки имеют стиль </a:t>
            </a:r>
            <a:r>
              <a:rPr lang="ru-RU" sz="2000" err="1">
                <a:ea typeface="+mn-lt"/>
                <a:cs typeface="+mn-lt"/>
              </a:rPr>
              <a:t>Outlined</a:t>
            </a:r>
            <a:r>
              <a:rPr lang="ru-RU" sz="2000">
                <a:ea typeface="+mn-lt"/>
                <a:cs typeface="+mn-lt"/>
              </a:rPr>
              <a:t> </a:t>
            </a:r>
            <a:r>
              <a:rPr lang="ru-RU" sz="2000" err="1">
                <a:ea typeface="+mn-lt"/>
                <a:cs typeface="+mn-lt"/>
              </a:rPr>
              <a:t>Button</a:t>
            </a:r>
            <a:r>
              <a:rPr lang="ru-RU" sz="2000">
                <a:ea typeface="+mn-lt"/>
                <a:cs typeface="+mn-lt"/>
              </a:rPr>
              <a:t> из библиотеки </a:t>
            </a:r>
            <a:r>
              <a:rPr lang="ru-RU" sz="2000" err="1">
                <a:ea typeface="+mn-lt"/>
                <a:cs typeface="+mn-lt"/>
              </a:rPr>
              <a:t>Material</a:t>
            </a:r>
            <a:r>
              <a:rPr lang="ru-RU" sz="2000">
                <a:ea typeface="+mn-lt"/>
                <a:cs typeface="+mn-lt"/>
              </a:rPr>
              <a:t> Design</a:t>
            </a:r>
            <a:endParaRPr lang="ru-RU" sz="2000" cap="all">
              <a:ea typeface="SamsungOne 450C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latin typeface="Arial"/>
                <a:ea typeface="+mn-lt"/>
                <a:cs typeface="Arial"/>
              </a:rPr>
              <a:t>Варианты</a:t>
            </a:r>
            <a:r>
              <a:rPr lang="en-US" sz="2000">
                <a:latin typeface="Arial"/>
                <a:ea typeface="+mn-lt"/>
                <a:cs typeface="Arial"/>
              </a:rPr>
              <a:t> </a:t>
            </a:r>
            <a:r>
              <a:rPr lang="en-US" sz="2000" err="1">
                <a:latin typeface="Arial"/>
                <a:ea typeface="+mn-lt"/>
                <a:cs typeface="Arial"/>
              </a:rPr>
              <a:t>ответов</a:t>
            </a:r>
            <a:r>
              <a:rPr lang="en-US" sz="2000">
                <a:latin typeface="Arial"/>
                <a:ea typeface="+mn-lt"/>
                <a:cs typeface="Arial"/>
              </a:rPr>
              <a:t> в </a:t>
            </a:r>
            <a:r>
              <a:rPr lang="en-US" sz="2000" err="1">
                <a:latin typeface="Arial"/>
                <a:ea typeface="+mn-lt"/>
                <a:cs typeface="Arial"/>
              </a:rPr>
              <a:t>тестах</a:t>
            </a:r>
            <a:r>
              <a:rPr lang="en-US" sz="2000">
                <a:latin typeface="Arial"/>
                <a:ea typeface="+mn-lt"/>
                <a:cs typeface="Arial"/>
              </a:rPr>
              <a:t> </a:t>
            </a:r>
            <a:r>
              <a:rPr lang="en-US" sz="2000" err="1">
                <a:latin typeface="Arial"/>
                <a:ea typeface="+mn-lt"/>
                <a:cs typeface="Arial"/>
              </a:rPr>
              <a:t>реализованы</a:t>
            </a:r>
            <a:r>
              <a:rPr lang="en-US" sz="2000">
                <a:latin typeface="Arial"/>
                <a:ea typeface="+mn-lt"/>
                <a:cs typeface="Arial"/>
              </a:rPr>
              <a:t> с </a:t>
            </a:r>
            <a:r>
              <a:rPr lang="en-US" sz="2000" err="1">
                <a:latin typeface="Arial"/>
                <a:ea typeface="+mn-lt"/>
                <a:cs typeface="Arial"/>
              </a:rPr>
              <a:t>помощью</a:t>
            </a:r>
            <a:r>
              <a:rPr lang="en-US" sz="2000">
                <a:latin typeface="Arial"/>
                <a:ea typeface="+mn-lt"/>
                <a:cs typeface="Arial"/>
              </a:rPr>
              <a:t> </a:t>
            </a:r>
            <a:r>
              <a:rPr lang="en-US" sz="2000" err="1">
                <a:latin typeface="Arial"/>
                <a:ea typeface="+mn-lt"/>
                <a:cs typeface="Arial"/>
              </a:rPr>
              <a:t>элемента</a:t>
            </a:r>
            <a:r>
              <a:rPr lang="en-US" sz="2000">
                <a:latin typeface="Arial"/>
                <a:ea typeface="+mn-lt"/>
                <a:cs typeface="Arial"/>
              </a:rPr>
              <a:t> </a:t>
            </a:r>
            <a:r>
              <a:rPr lang="en-US" sz="2000" err="1">
                <a:latin typeface="Arial"/>
                <a:ea typeface="+mn-lt"/>
                <a:cs typeface="Arial"/>
              </a:rPr>
              <a:t>интерфейса</a:t>
            </a:r>
            <a:r>
              <a:rPr lang="en-US" sz="2000">
                <a:latin typeface="Arial"/>
                <a:ea typeface="+mn-lt"/>
                <a:cs typeface="Arial"/>
              </a:rPr>
              <a:t> </a:t>
            </a:r>
            <a:r>
              <a:rPr lang="en-US" sz="2000" err="1">
                <a:latin typeface="Arial"/>
                <a:ea typeface="+mn-lt"/>
                <a:cs typeface="Arial"/>
              </a:rPr>
              <a:t>RadioGroup</a:t>
            </a:r>
            <a:endParaRPr lang="en-US" sz="2000" err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Ввод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ответов</a:t>
            </a:r>
            <a:r>
              <a:rPr lang="en-US" sz="2000">
                <a:ea typeface="+mn-lt"/>
                <a:cs typeface="+mn-lt"/>
              </a:rPr>
              <a:t> в </a:t>
            </a:r>
            <a:r>
              <a:rPr lang="en-US" sz="2000" err="1">
                <a:ea typeface="+mn-lt"/>
                <a:cs typeface="+mn-lt"/>
              </a:rPr>
              <a:t>тестах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реализован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компонентом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Arial"/>
              </a:rPr>
              <a:t>TextInputEditText</a:t>
            </a:r>
            <a:r>
              <a:rPr lang="en-US" sz="2000">
                <a:latin typeface="Arial"/>
                <a:ea typeface="+mn-lt"/>
                <a:cs typeface="Arial"/>
              </a:rPr>
              <a:t> </a:t>
            </a:r>
            <a:r>
              <a:rPr lang="en-US" sz="2000" err="1">
                <a:ea typeface="+mn-lt"/>
                <a:cs typeface="+mn-lt"/>
              </a:rPr>
              <a:t>из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ru-RU" sz="2000">
                <a:latin typeface="Arial"/>
                <a:ea typeface="+mn-lt"/>
                <a:cs typeface="Arial"/>
              </a:rPr>
              <a:t>библиотеки </a:t>
            </a:r>
            <a:r>
              <a:rPr lang="en-US" sz="2000">
                <a:ea typeface="+mn-lt"/>
                <a:cs typeface="+mn-lt"/>
              </a:rPr>
              <a:t>Material Design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Данные</a:t>
            </a:r>
            <a:r>
              <a:rPr lang="en-US" sz="2000">
                <a:ea typeface="+mn-lt"/>
                <a:cs typeface="+mn-lt"/>
              </a:rPr>
              <a:t> с </a:t>
            </a:r>
            <a:r>
              <a:rPr lang="en-US" sz="2000" err="1">
                <a:ea typeface="+mn-lt"/>
                <a:cs typeface="+mn-lt"/>
              </a:rPr>
              <a:t>материаломи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для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изучения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помещены</a:t>
            </a:r>
            <a:r>
              <a:rPr lang="en-US" sz="2000">
                <a:ea typeface="+mn-lt"/>
                <a:cs typeface="+mn-lt"/>
              </a:rPr>
              <a:t> в </a:t>
            </a:r>
            <a:r>
              <a:rPr lang="en-US" sz="2000" err="1">
                <a:ea typeface="+mn-lt"/>
                <a:cs typeface="+mn-lt"/>
              </a:rPr>
              <a:t>ресурсы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приложения</a:t>
            </a:r>
            <a:endParaRPr lang="en-US" sz="2000" err="1">
              <a:ea typeface="SamsungOne 450C"/>
            </a:endParaRPr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927D91-C9B5-EDF6-C0D9-99D62379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932" y="1371600"/>
            <a:ext cx="220763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5636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6CDC3C-0B33-F624-597C-EF0FB6AB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28.09.2022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CE34ABD-E5F6-FEE5-46C8-A090707E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F81590-0EB1-E3CA-BEE8-356EBA27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SamsungOne 800C"/>
              </a:rPr>
              <a:t>Заключение</a:t>
            </a:r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C7DD7-F1D3-6AC0-9F24-E1E0CC7196E3}"/>
              </a:ext>
            </a:extLst>
          </p:cNvPr>
          <p:cNvSpPr txBox="1"/>
          <p:nvPr/>
        </p:nvSpPr>
        <p:spPr>
          <a:xfrm>
            <a:off x="1047750" y="1181100"/>
            <a:ext cx="1017905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SamsungOne 450C"/>
              </a:rPr>
              <a:t>Во время создания проекта:</a:t>
            </a:r>
          </a:p>
          <a:p>
            <a:pPr marL="285750" indent="-285750">
              <a:buFont typeface="Arial"/>
              <a:buChar char="•"/>
            </a:pPr>
            <a:r>
              <a:rPr lang="ru-RU">
                <a:ea typeface="SamsungOne 450C"/>
              </a:rPr>
              <a:t>Были выполнены все условия</a:t>
            </a:r>
          </a:p>
          <a:p>
            <a:pPr marL="285750" indent="-285750">
              <a:buFont typeface="Arial"/>
              <a:buChar char="•"/>
            </a:pPr>
            <a:r>
              <a:rPr lang="ru-RU">
                <a:ea typeface="SamsungOne 450C"/>
              </a:rPr>
              <a:t>Изучены структуры и возможности </a:t>
            </a:r>
            <a:r>
              <a:rPr lang="ru-RU" err="1">
                <a:ea typeface="SamsungOne 450C"/>
              </a:rPr>
              <a:t>Android</a:t>
            </a:r>
            <a:r>
              <a:rPr lang="ru-RU">
                <a:ea typeface="SamsungOne 450C"/>
              </a:rPr>
              <a:t>-приложения.</a:t>
            </a:r>
          </a:p>
          <a:p>
            <a:pPr marL="285750" indent="-285750">
              <a:buFont typeface="Arial"/>
              <a:buChar char="•"/>
            </a:pPr>
            <a:r>
              <a:rPr lang="ru-RU">
                <a:ea typeface="SamsungOne 450C"/>
              </a:rPr>
              <a:t>Получены практический опыт и навыки работы с библиотекой UI компонентов </a:t>
            </a:r>
            <a:r>
              <a:rPr lang="ru-RU" err="1">
                <a:ea typeface="SamsungOne 450C"/>
              </a:rPr>
              <a:t>Material</a:t>
            </a:r>
            <a:r>
              <a:rPr lang="ru-RU">
                <a:ea typeface="SamsungOne 450C"/>
              </a:rPr>
              <a:t> Design.</a:t>
            </a:r>
          </a:p>
          <a:p>
            <a:endParaRPr lang="ru-RU">
              <a:ea typeface="SamsungOne 450C"/>
            </a:endParaRPr>
          </a:p>
          <a:p>
            <a:endParaRPr lang="ru-RU">
              <a:ea typeface="SamsungOne 450C"/>
            </a:endParaRPr>
          </a:p>
          <a:p>
            <a:r>
              <a:rPr lang="ru-RU">
                <a:ea typeface="SamsungOne 450C"/>
              </a:rPr>
              <a:t>Результатом проделанной работы является приложение помогающее в изучении школьного предмета "Информатика"</a:t>
            </a:r>
          </a:p>
          <a:p>
            <a:pPr marL="285750" indent="-285750">
              <a:buFont typeface="Arial"/>
              <a:buChar char="•"/>
            </a:pPr>
            <a:endParaRPr lang="ru-RU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380170099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28.09.2022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Samsung IT School</vt:lpstr>
      <vt:lpstr>Samsung IT School White</vt:lpstr>
      <vt:lpstr>Samsung IT School En</vt:lpstr>
      <vt:lpstr>Samsung IT School White En</vt:lpstr>
      <vt:lpstr>PowerPoint Presentation</vt:lpstr>
      <vt:lpstr>Справочник по информатике</vt:lpstr>
      <vt:lpstr> Цели проекта</vt:lpstr>
      <vt:lpstr>Реализация проекта</vt:lpstr>
      <vt:lpstr>Блок-схема проекта</vt:lpstr>
      <vt:lpstr>Структура приложения</vt:lpstr>
      <vt:lpstr>Заключение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revision>1</cp:revision>
  <dcterms:created xsi:type="dcterms:W3CDTF">2020-05-25T08:37:09Z</dcterms:created>
  <dcterms:modified xsi:type="dcterms:W3CDTF">2022-09-28T20:47:24Z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